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7F7BF-3478-4D6F-BCB6-A2A4F0381C5E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EEBD7-1E93-43EB-BBCC-402A8AA2EB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Рисунки учащихся 7 «А» класса к фильму «Мой друг Дима Зорин»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благородство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hatsApp Image 2021-04-05 at 11.27.12.jpeg"/>
          <p:cNvPicPr>
            <a:picLocks noChangeAspect="1"/>
          </p:cNvPicPr>
          <p:nvPr/>
        </p:nvPicPr>
        <p:blipFill>
          <a:blip r:embed="rId2"/>
          <a:srcRect t="8333" b="7291"/>
          <a:stretch>
            <a:fillRect/>
          </a:stretch>
        </p:blipFill>
        <p:spPr>
          <a:xfrm rot="16200000">
            <a:off x="1916908" y="-988269"/>
            <a:ext cx="5381624" cy="807249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57422" y="5929330"/>
            <a:ext cx="45005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Авдиенко</a:t>
            </a:r>
            <a:r>
              <a:rPr lang="ru-RU" dirty="0" smtClean="0">
                <a:solidFill>
                  <a:schemeClr val="tx1"/>
                </a:solidFill>
              </a:rPr>
              <a:t> Варвара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7422" y="5929330"/>
            <a:ext cx="45005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Букетова</a:t>
            </a:r>
            <a:r>
              <a:rPr lang="ru-RU" dirty="0" smtClean="0">
                <a:solidFill>
                  <a:schemeClr val="tx1"/>
                </a:solidFill>
              </a:rPr>
              <a:t> Дарья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WhatsApp Image 2021-04-05 at 11.27.26.jpeg"/>
          <p:cNvPicPr>
            <a:picLocks noChangeAspect="1"/>
          </p:cNvPicPr>
          <p:nvPr/>
        </p:nvPicPr>
        <p:blipFill>
          <a:blip r:embed="rId2"/>
          <a:srcRect t="7291" b="9375"/>
          <a:stretch>
            <a:fillRect/>
          </a:stretch>
        </p:blipFill>
        <p:spPr>
          <a:xfrm rot="16200000">
            <a:off x="1946115" y="-1017477"/>
            <a:ext cx="5413197" cy="801960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7422" y="5929330"/>
            <a:ext cx="45005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Лайнопуло</a:t>
            </a:r>
            <a:r>
              <a:rPr lang="ru-RU" dirty="0" smtClean="0">
                <a:solidFill>
                  <a:schemeClr val="tx1"/>
                </a:solidFill>
              </a:rPr>
              <a:t> Анастасия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WhatsApp Image 2021-04-05 at 11.27.43.jpeg"/>
          <p:cNvPicPr>
            <a:picLocks noChangeAspect="1"/>
          </p:cNvPicPr>
          <p:nvPr/>
        </p:nvPicPr>
        <p:blipFill>
          <a:blip r:embed="rId2"/>
          <a:srcRect t="9375" b="12500"/>
          <a:stretch>
            <a:fillRect/>
          </a:stretch>
        </p:blipFill>
        <p:spPr>
          <a:xfrm rot="16200000">
            <a:off x="1625211" y="-910886"/>
            <a:ext cx="5786478" cy="803683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7422" y="5929330"/>
            <a:ext cx="450059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Кропачева Анастасия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WhatsApp Image 2021-04-05 at 11.27.59.jpeg"/>
          <p:cNvPicPr>
            <a:picLocks noChangeAspect="1"/>
          </p:cNvPicPr>
          <p:nvPr/>
        </p:nvPicPr>
        <p:blipFill>
          <a:blip r:embed="rId2"/>
          <a:srcRect t="8333" b="8333"/>
          <a:stretch>
            <a:fillRect/>
          </a:stretch>
        </p:blipFill>
        <p:spPr>
          <a:xfrm rot="16200000">
            <a:off x="1886286" y="-1100524"/>
            <a:ext cx="5461417" cy="809104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5214950"/>
            <a:ext cx="757242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Полежаева Вероника, </a:t>
            </a:r>
            <a:r>
              <a:rPr lang="ru-RU" dirty="0" err="1" smtClean="0">
                <a:solidFill>
                  <a:schemeClr val="tx1"/>
                </a:solidFill>
              </a:rPr>
              <a:t>Самойленко</a:t>
            </a:r>
            <a:r>
              <a:rPr lang="ru-RU" dirty="0" smtClean="0">
                <a:solidFill>
                  <a:schemeClr val="tx1"/>
                </a:solidFill>
              </a:rPr>
              <a:t> Олег, </a:t>
            </a:r>
            <a:r>
              <a:rPr lang="ru-RU" dirty="0" err="1" smtClean="0">
                <a:solidFill>
                  <a:schemeClr val="tx1"/>
                </a:solidFill>
              </a:rPr>
              <a:t>Мут</a:t>
            </a:r>
            <a:r>
              <a:rPr lang="ru-RU" dirty="0" smtClean="0">
                <a:solidFill>
                  <a:schemeClr val="tx1"/>
                </a:solidFill>
              </a:rPr>
              <a:t> Илья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WhatsApp Image 2021-04-05 at 11.26.4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162953" y="-1591505"/>
            <a:ext cx="4643471" cy="825506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5715016"/>
            <a:ext cx="757242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Прудников Антон, Елизаров Дмитрий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WhatsApp Image 2021-04-05 at 11.28.33.jpeg"/>
          <p:cNvPicPr>
            <a:picLocks noChangeAspect="1"/>
          </p:cNvPicPr>
          <p:nvPr/>
        </p:nvPicPr>
        <p:blipFill>
          <a:blip r:embed="rId2"/>
          <a:srcRect t="9375" b="4166"/>
          <a:stretch>
            <a:fillRect/>
          </a:stretch>
        </p:blipFill>
        <p:spPr>
          <a:xfrm rot="16200000">
            <a:off x="1804872" y="-1304861"/>
            <a:ext cx="5391380" cy="828680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66" y="5929330"/>
            <a:ext cx="642942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Озивской</a:t>
            </a:r>
            <a:r>
              <a:rPr lang="ru-RU" dirty="0" smtClean="0">
                <a:solidFill>
                  <a:schemeClr val="tx1"/>
                </a:solidFill>
              </a:rPr>
              <a:t> Тихон, Жилина Арина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WhatsApp Image 2021-04-05 at 11.28.53.jpeg"/>
          <p:cNvPicPr>
            <a:picLocks noChangeAspect="1"/>
          </p:cNvPicPr>
          <p:nvPr/>
        </p:nvPicPr>
        <p:blipFill>
          <a:blip r:embed="rId2"/>
          <a:srcRect t="6250" b="8333"/>
          <a:stretch>
            <a:fillRect/>
          </a:stretch>
        </p:blipFill>
        <p:spPr>
          <a:xfrm rot="16200000">
            <a:off x="1854740" y="-1140415"/>
            <a:ext cx="5500726" cy="835301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42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Рисунки учащихся 7 «А» класса к фильму «Мой друг Дима Зорин»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Рисунки учащихся 7 «А» класса к фильму «Мой друг Дима Зорин»</dc:title>
  <dc:creator>МБОУ СОШ 19</dc:creator>
  <cp:lastModifiedBy>МБОУ СОШ 19</cp:lastModifiedBy>
  <cp:revision>3</cp:revision>
  <dcterms:created xsi:type="dcterms:W3CDTF">2021-04-05T08:39:50Z</dcterms:created>
  <dcterms:modified xsi:type="dcterms:W3CDTF">2021-04-05T08:56:25Z</dcterms:modified>
</cp:coreProperties>
</file>